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6" r:id="rId24"/>
    <p:sldId id="288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18" y="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7E548-7754-4C79-9658-E7FFFB7002BD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EF6F4-0423-400C-BDC8-DCFEA8154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9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8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12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95226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3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1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5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72EF-D0F8-43F1-8237-B7C7DF71B17F}" type="datetimeFigureOut">
              <a:rPr lang="en-US" smtClean="0"/>
              <a:t>20/11/2020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A1CD-37F0-46CB-A747-E1B79FE8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" y="158994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2893" y="3657600"/>
            <a:ext cx="54088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Bµi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vi-VN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52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 : </a:t>
            </a:r>
            <a:r>
              <a:rPr lang="vi-VN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u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t     </a:t>
            </a:r>
            <a:r>
              <a:rPr lang="vi-VN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­ư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.VnAvant" pitchFamily="34" charset="0"/>
              </a:rPr>
              <a:t>t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652" y="1600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</a:t>
            </a:r>
            <a:r>
              <a:rPr lang="vi-VN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ót ch×</a:t>
            </a:r>
            <a:endParaRPr lang="en-US" sz="6000" b="1" dirty="0"/>
          </a:p>
        </p:txBody>
      </p:sp>
      <p:sp>
        <p:nvSpPr>
          <p:cNvPr id="8" name="Rectangle 7"/>
          <p:cNvSpPr/>
          <p:nvPr/>
        </p:nvSpPr>
        <p:spPr>
          <a:xfrm>
            <a:off x="3276600" y="1582878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</a:t>
            </a:r>
            <a:r>
              <a:rPr lang="vi-VN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øt dõa</a:t>
            </a:r>
            <a:endParaRPr lang="en-US" sz="6000" b="1" dirty="0"/>
          </a:p>
        </p:txBody>
      </p:sp>
      <p:sp>
        <p:nvSpPr>
          <p:cNvPr id="9" name="Rectangle 8"/>
          <p:cNvSpPr/>
          <p:nvPr/>
        </p:nvSpPr>
        <p:spPr>
          <a:xfrm>
            <a:off x="6096000" y="161925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</a:t>
            </a:r>
            <a:r>
              <a:rPr lang="vi-VN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øt nÎ</a:t>
            </a:r>
            <a:endParaRPr lang="en-US" sz="6000" b="1" dirty="0"/>
          </a:p>
        </p:txBody>
      </p:sp>
      <p:sp>
        <p:nvSpPr>
          <p:cNvPr id="2" name="AutoShape 4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0375" y="2385486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04754" y="2269064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34100" y="2386565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1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3886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</a:t>
            </a:r>
            <a:r>
              <a:rPr lang="vi-VN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ót ch×</a:t>
            </a:r>
            <a:endParaRPr 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3009900" y="3906715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</a:t>
            </a:r>
            <a:r>
              <a:rPr lang="vi-VN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øt dõa</a:t>
            </a:r>
            <a:endParaRPr 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6553200" y="3906715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</a:t>
            </a:r>
            <a:r>
              <a:rPr lang="vi-VN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øt nÎ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15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2819400" y="871990"/>
            <a:ext cx="2590800" cy="1642610"/>
            <a:chOff x="384" y="1680"/>
            <a:chExt cx="1680" cy="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11" name="Text Box 9"/>
          <p:cNvSpPr txBox="1"/>
          <p:nvPr/>
        </p:nvSpPr>
        <p:spPr>
          <a:xfrm>
            <a:off x="3188677" y="1002285"/>
            <a:ext cx="9727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b</a:t>
            </a:r>
            <a:endParaRPr lang="en-US" altLang="x-none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4310856" y="1008147"/>
            <a:ext cx="9727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</a:t>
            </a:r>
            <a:r>
              <a:rPr lang="en-US" altLang="x-none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 </a:t>
            </a:r>
            <a:endParaRPr lang="en-US" altLang="x-none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3791146" y="1828800"/>
            <a:ext cx="146665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b="1" dirty="0">
                <a:latin typeface=".VnAvant" pitchFamily="34" charset="0"/>
                <a:cs typeface="Times New Roman" panose="02020603050405020304" pitchFamily="18" charset="0"/>
              </a:rPr>
              <a:t>b</a:t>
            </a:r>
            <a:r>
              <a:rPr lang="vi-VN" altLang="x-none" b="1" dirty="0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ó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3124200" y="130983"/>
            <a:ext cx="1524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u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61664" y="130984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684" y="2754629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bôt     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ó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     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lôt     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ó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4655471" y="2754629"/>
            <a:ext cx="4517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dứt   mứt    nứt     sứt</a:t>
            </a:r>
            <a:endParaRPr lang="en-US" sz="3200" b="1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7126"/>
            <a:ext cx="8458200" cy="13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89684" y="51816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ót ch×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3490084" y="5122812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øt dõa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6523892" y="5182979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</a:t>
            </a:r>
            <a:r>
              <a:rPr lang="vi-VN" sz="32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øt nÎ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62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6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6421" y="142361"/>
            <a:ext cx="209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92" y="1503446"/>
            <a:ext cx="1979122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62357" y="2197805"/>
            <a:ext cx="47160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87693" y="3493205"/>
            <a:ext cx="60785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050" y="367215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hồ</a:t>
            </a:r>
            <a:endParaRPr lang="en-US" sz="55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42732" y="1753202"/>
            <a:ext cx="5217544" cy="45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09774" y="3125852"/>
            <a:ext cx="777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at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4813" y="4343400"/>
            <a:ext cx="777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ăt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04419" y="4807803"/>
            <a:ext cx="659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ât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6178" y="378521"/>
            <a:ext cx="2128270" cy="76200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bảng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4199" y="2852621"/>
            <a:ext cx="659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at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72 U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609600"/>
            <a:ext cx="6851650" cy="4525963"/>
          </a:xfrm>
        </p:spPr>
      </p:pic>
    </p:spTree>
    <p:extLst>
      <p:ext uri="{BB962C8B-B14F-4D97-AF65-F5344CB8AC3E}">
        <p14:creationId xmlns:p14="http://schemas.microsoft.com/office/powerpoint/2010/main" val="42592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8474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7725" y="2284527"/>
            <a:ext cx="3220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4470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800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6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7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47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28" y="222069"/>
            <a:ext cx="7534004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662" y="1143000"/>
            <a:ext cx="8077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TrËn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Êu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thËt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gay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cÊn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Lóc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Çu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éi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b¹n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ch¬i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rÊt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hay,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éi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µ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dÉn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bµn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BÊt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ngê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cÇu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thñ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7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sót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xa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tØ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lµ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Òu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Phót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chãt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7 l¹i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bøt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¸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ghi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bµn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Kh¸n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gi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¶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reo,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nh¶y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móa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6172200" y="2879394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u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6" name="Text Box 9"/>
          <p:cNvSpPr txBox="1"/>
          <p:nvPr/>
        </p:nvSpPr>
        <p:spPr>
          <a:xfrm>
            <a:off x="3505200" y="3600364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u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0" y="3606225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 Box 9"/>
          <p:cNvSpPr txBox="1"/>
          <p:nvPr/>
        </p:nvSpPr>
        <p:spPr>
          <a:xfrm>
            <a:off x="762000" y="1462949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1</a:t>
            </a:r>
          </a:p>
        </p:txBody>
      </p:sp>
      <p:sp>
        <p:nvSpPr>
          <p:cNvPr id="29" name="Text Box 9"/>
          <p:cNvSpPr txBox="1"/>
          <p:nvPr/>
        </p:nvSpPr>
        <p:spPr>
          <a:xfrm>
            <a:off x="5448300" y="1460513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 smtClean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2</a:t>
            </a:r>
            <a:endParaRPr lang="en-US" altLang="x-none" sz="2400" b="1" dirty="0">
              <a:solidFill>
                <a:srgbClr val="00B0F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1524000" y="2728477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 smtClean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3</a:t>
            </a:r>
            <a:endParaRPr lang="en-US" altLang="x-none" sz="2400" b="1" dirty="0">
              <a:solidFill>
                <a:srgbClr val="00B0F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31" name="Text Box 9"/>
          <p:cNvSpPr txBox="1"/>
          <p:nvPr/>
        </p:nvSpPr>
        <p:spPr>
          <a:xfrm>
            <a:off x="2836985" y="3521746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 smtClean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4</a:t>
            </a:r>
            <a:endParaRPr lang="en-US" altLang="x-none" sz="2400" b="1" dirty="0">
              <a:solidFill>
                <a:srgbClr val="00B0F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32" name="Text Box 9"/>
          <p:cNvSpPr txBox="1"/>
          <p:nvPr/>
        </p:nvSpPr>
        <p:spPr>
          <a:xfrm>
            <a:off x="2209800" y="4267200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 smtClean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5</a:t>
            </a:r>
            <a:endParaRPr lang="en-US" altLang="x-none" sz="2400" b="1" dirty="0">
              <a:solidFill>
                <a:srgbClr val="00B0F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Lóc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Çu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éi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b¹n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ch¬i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rÊt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hay,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éi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µ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dÉn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bµn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19400" y="2057400"/>
            <a:ext cx="152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10400" y="2057400"/>
            <a:ext cx="152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0" y="2819400"/>
            <a:ext cx="152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48200" y="2819400"/>
            <a:ext cx="152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3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662" y="1143000"/>
            <a:ext cx="8077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TrËn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Êu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thËt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gay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cÊn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Lóc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Çu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éi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b¹n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ch¬i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rÊt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hay,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éi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µ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dÉn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bµn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BÊt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ngê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cÇu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thñ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7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sót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xa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tØ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lµ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Òu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Phót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chãt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7 l¹i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bøt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¸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ghi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bµn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Kh¸n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gi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¶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reo,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nh¶y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móa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6172200" y="2879394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u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6" name="Text Box 9"/>
          <p:cNvSpPr txBox="1"/>
          <p:nvPr/>
        </p:nvSpPr>
        <p:spPr>
          <a:xfrm>
            <a:off x="3505200" y="3600364"/>
            <a:ext cx="762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u</a:t>
            </a:r>
            <a:r>
              <a:rPr lang="en-US" altLang="x-none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0" y="3606225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t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 Box 9"/>
          <p:cNvSpPr txBox="1"/>
          <p:nvPr/>
        </p:nvSpPr>
        <p:spPr>
          <a:xfrm>
            <a:off x="762000" y="1462949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1</a:t>
            </a:r>
          </a:p>
        </p:txBody>
      </p:sp>
      <p:sp>
        <p:nvSpPr>
          <p:cNvPr id="29" name="Text Box 9"/>
          <p:cNvSpPr txBox="1"/>
          <p:nvPr/>
        </p:nvSpPr>
        <p:spPr>
          <a:xfrm>
            <a:off x="5448300" y="1460513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 smtClean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2</a:t>
            </a:r>
            <a:endParaRPr lang="en-US" altLang="x-none" sz="2400" b="1" dirty="0">
              <a:solidFill>
                <a:srgbClr val="00B0F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1524000" y="2728477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 smtClean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3</a:t>
            </a:r>
            <a:endParaRPr lang="en-US" altLang="x-none" sz="2400" b="1" dirty="0">
              <a:solidFill>
                <a:srgbClr val="00B0F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31" name="Text Box 9"/>
          <p:cNvSpPr txBox="1"/>
          <p:nvPr/>
        </p:nvSpPr>
        <p:spPr>
          <a:xfrm>
            <a:off x="2836985" y="3521746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 smtClean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4</a:t>
            </a:r>
            <a:endParaRPr lang="en-US" altLang="x-none" sz="2400" b="1" dirty="0">
              <a:solidFill>
                <a:srgbClr val="00B0F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32" name="Text Box 9"/>
          <p:cNvSpPr txBox="1"/>
          <p:nvPr/>
        </p:nvSpPr>
        <p:spPr>
          <a:xfrm>
            <a:off x="2209800" y="4267200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400" b="1" dirty="0" smtClean="0">
                <a:solidFill>
                  <a:srgbClr val="00B0F0"/>
                </a:solidFill>
                <a:latin typeface=".VnAvant" pitchFamily="34" charset="0"/>
                <a:ea typeface="Arial" panose="020B0604020202020204" pitchFamily="34" charset="0"/>
              </a:rPr>
              <a:t>5</a:t>
            </a:r>
            <a:endParaRPr lang="en-US" altLang="x-none" sz="2400" b="1" dirty="0">
              <a:solidFill>
                <a:srgbClr val="00B0F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429000" y="2796394"/>
            <a:ext cx="152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5200" y="2857500"/>
            <a:ext cx="152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05400" y="3578829"/>
            <a:ext cx="152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84574" y="4315239"/>
            <a:ext cx="152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4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8600"/>
            <a:ext cx="8029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1662" y="3962400"/>
            <a:ext cx="80772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TrËn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Êu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thËt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gay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Lóc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Çu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®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éi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b¹n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ch¬i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rÊt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hay, ®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éi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µ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dÉn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bµn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BÊt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ngê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cÇu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thñ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7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sót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xa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tØ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lµ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Òu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Phót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chãt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sè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7 l¹i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bøt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¸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ghi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bµn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Kh¸n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gi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¶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hß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reo,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nh¶y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móa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20716" cy="27706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"/>
            <a:ext cx="5791200" cy="1295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     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7300" y="152400"/>
            <a:ext cx="62865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.VnAvant" pitchFamily="34" charset="0"/>
              </a:rPr>
              <a:t>§¸ bãng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14478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751137" y="2590800"/>
            <a:ext cx="4640263" cy="982663"/>
          </a:xfrm>
        </p:spPr>
        <p:txBody>
          <a:bodyPr vert="horz" wrap="square" lIns="91440" tIns="45720" rIns="91440" bIns="45720" anchor="ctr">
            <a:noAutofit/>
          </a:bodyPr>
          <a:lstStyle/>
          <a:p>
            <a:r>
              <a:rPr lang="en-US" altLang="x-none" sz="8800" b="1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52980224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34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876300" y="228600"/>
            <a:ext cx="1752600" cy="9144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6300" y="2908538"/>
            <a:ext cx="2778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vi-VN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nÐt ch÷</a:t>
            </a:r>
            <a:endParaRPr lang="en-US" sz="4800" b="1" dirty="0"/>
          </a:p>
        </p:txBody>
      </p:sp>
      <p:sp>
        <p:nvSpPr>
          <p:cNvPr id="13" name="Rectangle 12"/>
          <p:cNvSpPr/>
          <p:nvPr/>
        </p:nvSpPr>
        <p:spPr>
          <a:xfrm>
            <a:off x="1722738" y="1618735"/>
            <a:ext cx="6133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e</a:t>
            </a:r>
            <a:r>
              <a:rPr lang="vi-VN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          ªt                it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5410200" y="2895600"/>
            <a:ext cx="2347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vi-VN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hÝt thë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8205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0955" y="661658"/>
            <a:ext cx="321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216" y="1752600"/>
            <a:ext cx="8223738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TÕt ®Õn thËt gÇn.   C¸i rÐt vÉn ®Ëm. MÊy c©y ®µo ®· chi chÝt léc non. Vµi nô trßn ®á th¾m võa hÐ në. Råi trêi Êm dÇn, ®µn Ðn nhá l¹i rÝu rÝt bay vÒ, n¸o nøc ®ãn chµo n¨m míi.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762000"/>
            <a:ext cx="8299032" cy="3581400"/>
          </a:xfrm>
          <a:solidFill>
            <a:srgbClr val="3FB82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</a:t>
            </a:r>
            <a:r>
              <a:rPr lang="vi-VN" sz="6600" b="1" dirty="0">
                <a:solidFill>
                  <a:schemeClr val="bg1"/>
                </a:solidFill>
                <a:latin typeface=".VnAvant" pitchFamily="34" charset="0"/>
              </a:rPr>
              <a:t>u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t     </a:t>
            </a:r>
            <a:r>
              <a:rPr lang="vi-VN" sz="6600" b="1" dirty="0" smtClean="0">
                <a:solidFill>
                  <a:schemeClr val="bg1"/>
                </a:solidFill>
                <a:latin typeface=".VnAvant" pitchFamily="34" charset="0"/>
              </a:rPr>
              <a:t>ư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t</a:t>
            </a: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95554" y="1409564"/>
            <a:ext cx="2319380" cy="23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894" y="205389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006600"/>
                </a:solidFill>
              </a:rPr>
              <a:t>52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319" y="898209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itchFamily="34" charset="0"/>
              </a:rPr>
              <a:t>Bµi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95" y="2025255"/>
            <a:ext cx="3542960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1752600" y="2828681"/>
            <a:ext cx="5116513" cy="2962518"/>
            <a:chOff x="384" y="1680"/>
            <a:chExt cx="1680" cy="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8" name="Text Box 9"/>
          <p:cNvSpPr txBox="1"/>
          <p:nvPr/>
        </p:nvSpPr>
        <p:spPr>
          <a:xfrm>
            <a:off x="2836504" y="3079188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b</a:t>
            </a:r>
            <a:endParaRPr lang="en-US" altLang="x-none" sz="6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4964113" y="3079188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54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3809207" y="4607118"/>
            <a:ext cx="229790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latin typeface=".VnAvant" pitchFamily="34" charset="0"/>
                <a:cs typeface="Times New Roman" panose="02020603050405020304" pitchFamily="18" charset="0"/>
              </a:rPr>
              <a:t>b</a:t>
            </a:r>
            <a:r>
              <a:rPr lang="vi-VN" altLang="x-none" sz="6000" b="1" dirty="0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ó</a:t>
            </a:r>
            <a:r>
              <a:rPr lang="en-US" altLang="x-none" sz="6000" b="1" dirty="0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t</a:t>
            </a:r>
            <a:endParaRPr lang="en-US" altLang="x-none" sz="60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2362200" y="1143000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60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u</a:t>
            </a:r>
            <a:r>
              <a:rPr lang="en-US" altLang="x-none" sz="6000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t</a:t>
            </a:r>
            <a:endParaRPr lang="en-US" altLang="x-none" sz="6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733" y="1261572"/>
            <a:ext cx="1088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t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1" grpId="0"/>
      <p:bldP spid="2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013698"/>
            <a:ext cx="8121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vi-VN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bôt     h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ó</a:t>
            </a:r>
            <a:r>
              <a:rPr lang="vi-VN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     lôt     s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ó</a:t>
            </a:r>
            <a:r>
              <a:rPr lang="vi-VN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t</a:t>
            </a:r>
            <a:endParaRPr lang="en-US" sz="7200" b="1" dirty="0"/>
          </a:p>
        </p:txBody>
      </p:sp>
      <p:sp>
        <p:nvSpPr>
          <p:cNvPr id="7" name="Text Box 9"/>
          <p:cNvSpPr txBox="1"/>
          <p:nvPr/>
        </p:nvSpPr>
        <p:spPr>
          <a:xfrm>
            <a:off x="1371600" y="1198437"/>
            <a:ext cx="1905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6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3581400" y="1178004"/>
            <a:ext cx="18288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</a:t>
            </a:r>
            <a:r>
              <a:rPr lang="en-US" altLang="x-none" sz="660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551487" y="1219200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60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7608887" y="1295400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60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1" y="3047017"/>
            <a:ext cx="81612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vi-VN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dứt   mứt    nứt     sứt</a:t>
            </a:r>
            <a:endParaRPr lang="en-US" sz="7200" b="1" dirty="0"/>
          </a:p>
        </p:txBody>
      </p:sp>
      <p:sp>
        <p:nvSpPr>
          <p:cNvPr id="11" name="Text Box 9"/>
          <p:cNvSpPr txBox="1"/>
          <p:nvPr/>
        </p:nvSpPr>
        <p:spPr>
          <a:xfrm>
            <a:off x="1219200" y="3276600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3352800" y="3276600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486400" y="3327737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7608886" y="3276600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altLang="x-none" sz="6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5" grpId="0"/>
      <p:bldP spid="10" grpId="0"/>
      <p:bldP spid="11" grpId="0"/>
      <p:bldP spid="16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440</Words>
  <Application>Microsoft Office PowerPoint</Application>
  <PresentationFormat>On-screen Show (4:3)</PresentationFormat>
  <Paragraphs>85</Paragraphs>
  <Slides>28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ut     ưt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2020-11-18T10:10:09Z</dcterms:created>
  <dcterms:modified xsi:type="dcterms:W3CDTF">2020-11-20T06:04:09Z</dcterms:modified>
</cp:coreProperties>
</file>